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04" autoAdjust="0"/>
    <p:restoredTop sz="94056" autoAdjust="0"/>
  </p:normalViewPr>
  <p:slideViewPr>
    <p:cSldViewPr>
      <p:cViewPr varScale="1">
        <p:scale>
          <a:sx n="74" d="100"/>
          <a:sy n="74" d="100"/>
        </p:scale>
        <p:origin x="-55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DEC00E3-68CC-467D-A112-CDB9A2561BC5}" type="datetimeFigureOut">
              <a:rPr lang="ar-BH" smtClean="0"/>
              <a:pPr/>
              <a:t>10/08/1439</a:t>
            </a:fld>
            <a:endParaRPr lang="ar-BH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EAF1634-456B-4AC7-98B9-1A537AD26D35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="" xmlns:p14="http://schemas.microsoft.com/office/powerpoint/2010/main" val="365080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2AC1CA-7161-46AA-A2D9-30CAAE63B96E}" type="datetimeFigureOut">
              <a:rPr lang="ar-BH" smtClean="0"/>
              <a:pPr/>
              <a:t>10/08/1439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ar-BH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80ECE9-2271-4273-BF6F-2C50AD562780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2AC1CA-7161-46AA-A2D9-30CAAE63B96E}" type="datetimeFigureOut">
              <a:rPr lang="ar-BH" smtClean="0"/>
              <a:pPr/>
              <a:t>10/08/1439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80ECE9-2271-4273-BF6F-2C50AD562780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2AC1CA-7161-46AA-A2D9-30CAAE63B96E}" type="datetimeFigureOut">
              <a:rPr lang="ar-BH" smtClean="0"/>
              <a:pPr/>
              <a:t>10/08/1439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80ECE9-2271-4273-BF6F-2C50AD562780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2AC1CA-7161-46AA-A2D9-30CAAE63B96E}" type="datetimeFigureOut">
              <a:rPr lang="ar-BH" smtClean="0"/>
              <a:pPr/>
              <a:t>10/08/1439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80ECE9-2271-4273-BF6F-2C50AD562780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2AC1CA-7161-46AA-A2D9-30CAAE63B96E}" type="datetimeFigureOut">
              <a:rPr lang="ar-BH" smtClean="0"/>
              <a:pPr/>
              <a:t>10/08/1439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80ECE9-2271-4273-BF6F-2C50AD562780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2AC1CA-7161-46AA-A2D9-30CAAE63B96E}" type="datetimeFigureOut">
              <a:rPr lang="ar-BH" smtClean="0"/>
              <a:pPr/>
              <a:t>10/08/1439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80ECE9-2271-4273-BF6F-2C50AD562780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2AC1CA-7161-46AA-A2D9-30CAAE63B96E}" type="datetimeFigureOut">
              <a:rPr lang="ar-BH" smtClean="0"/>
              <a:pPr/>
              <a:t>10/08/1439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80ECE9-2271-4273-BF6F-2C50AD562780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2AC1CA-7161-46AA-A2D9-30CAAE63B96E}" type="datetimeFigureOut">
              <a:rPr lang="ar-BH" smtClean="0"/>
              <a:pPr/>
              <a:t>10/08/1439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80ECE9-2271-4273-BF6F-2C50AD562780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2AC1CA-7161-46AA-A2D9-30CAAE63B96E}" type="datetimeFigureOut">
              <a:rPr lang="ar-BH" smtClean="0"/>
              <a:pPr/>
              <a:t>10/08/1439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80ECE9-2271-4273-BF6F-2C50AD562780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2AC1CA-7161-46AA-A2D9-30CAAE63B96E}" type="datetimeFigureOut">
              <a:rPr lang="ar-BH" smtClean="0"/>
              <a:pPr/>
              <a:t>10/08/1439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80ECE9-2271-4273-BF6F-2C50AD562780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الرمز لإضافة صورة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2AC1CA-7161-46AA-A2D9-30CAAE63B96E}" type="datetimeFigureOut">
              <a:rPr lang="ar-BH" smtClean="0"/>
              <a:pPr/>
              <a:t>10/08/1439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80ECE9-2271-4273-BF6F-2C50AD562780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bg1">
                <a:alpha val="0"/>
              </a:schemeClr>
            </a:gs>
            <a:gs pos="82000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خط الثلث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428717" y="6000768"/>
            <a:ext cx="4000528" cy="857232"/>
          </a:xfrm>
          <a:prstGeom prst="rect">
            <a:avLst/>
          </a:prstGeom>
        </p:spPr>
      </p:pic>
      <p:pic>
        <p:nvPicPr>
          <p:cNvPr id="23" name="صورة 22" descr="الشعار بخط الثلث جميييييييييييل وجديد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7814" y="5715017"/>
            <a:ext cx="1265653" cy="1107635"/>
          </a:xfrm>
          <a:prstGeom prst="rect">
            <a:avLst/>
          </a:prstGeom>
        </p:spPr>
      </p:pic>
      <p:cxnSp>
        <p:nvCxnSpPr>
          <p:cNvPr id="1029" name="AutoShape 5"/>
          <p:cNvCxnSpPr>
            <a:cxnSpLocks noChangeShapeType="1"/>
          </p:cNvCxnSpPr>
          <p:nvPr userDrawn="1"/>
        </p:nvCxnSpPr>
        <p:spPr bwMode="auto">
          <a:xfrm rot="5400000">
            <a:off x="-850684" y="4459559"/>
            <a:ext cx="2071702" cy="10584"/>
          </a:xfrm>
          <a:prstGeom prst="straightConnector1">
            <a:avLst/>
          </a:prstGeom>
          <a:noFill/>
          <a:ln w="1270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1030" name="AutoShape 6"/>
          <p:cNvCxnSpPr>
            <a:cxnSpLocks noChangeShapeType="1"/>
          </p:cNvCxnSpPr>
          <p:nvPr userDrawn="1"/>
        </p:nvCxnSpPr>
        <p:spPr bwMode="auto">
          <a:xfrm rot="5400000">
            <a:off x="43878" y="3207807"/>
            <a:ext cx="273052" cy="1059"/>
          </a:xfrm>
          <a:prstGeom prst="straightConnector1">
            <a:avLst/>
          </a:prstGeom>
          <a:noFill/>
          <a:ln w="1270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631504" y="404664"/>
            <a:ext cx="8856984" cy="54784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000" b="1" dirty="0" smtClean="0">
                <a:latin typeface="Traditional Arabic" pitchFamily="18" charset="-78"/>
                <a:cs typeface="Traditional Arabic" pitchFamily="18" charset="-78"/>
              </a:rPr>
              <a:t>الدبلوم المكثف في دراسات الأسرى </a:t>
            </a:r>
          </a:p>
          <a:p>
            <a:pPr algn="ctr"/>
            <a:endParaRPr lang="ar-BH" sz="50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BH" sz="50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محاضرة بعنوان</a:t>
            </a:r>
          </a:p>
          <a:p>
            <a:pPr algn="ctr"/>
            <a:r>
              <a:rPr lang="ar-BH" sz="5000" b="1" dirty="0" smtClean="0">
                <a:latin typeface="Traditional Arabic" pitchFamily="18" charset="-78"/>
                <a:cs typeface="Traditional Arabic" pitchFamily="18" charset="-78"/>
              </a:rPr>
              <a:t>حيثيات الاعتقال والمحاكمة</a:t>
            </a:r>
          </a:p>
          <a:p>
            <a:pPr algn="ctr"/>
            <a:endParaRPr lang="ar-BH" sz="50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BH" sz="50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تقديم</a:t>
            </a:r>
          </a:p>
          <a:p>
            <a:pPr algn="ctr"/>
            <a:r>
              <a:rPr lang="ar-BH" sz="5000" b="1" dirty="0" smtClean="0">
                <a:latin typeface="Traditional Arabic" pitchFamily="18" charset="-78"/>
                <a:cs typeface="Traditional Arabic" pitchFamily="18" charset="-78"/>
              </a:rPr>
              <a:t>تيسير سليمان</a:t>
            </a:r>
            <a:endParaRPr lang="ar-SA" sz="50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صور محاضرة تيسير\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0" y="188640"/>
            <a:ext cx="8064895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صور محاضرة تيسير\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4364" y="260648"/>
            <a:ext cx="8108100" cy="579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صور محاضرة تيسير\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260648"/>
            <a:ext cx="8074991" cy="576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صور محاضرة تيسير\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188640"/>
            <a:ext cx="8136904" cy="581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صور محاضرة تيسير\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188640"/>
            <a:ext cx="8288016" cy="5864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صور محاضرة تيسير\1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5" y="74545"/>
            <a:ext cx="7488832" cy="5948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صور محاضرة تيسير\1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266971"/>
            <a:ext cx="8136904" cy="57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صور محاضرة تيسير\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404664"/>
            <a:ext cx="8385267" cy="5315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صور محاضرة تيسير\1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183877"/>
            <a:ext cx="8208912" cy="5863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صور محاضرة تيسير\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0" y="217895"/>
            <a:ext cx="8136903" cy="5812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C:\Users\user\Desktop\صور محاضرة تيسير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188640"/>
            <a:ext cx="8136904" cy="581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صور محاضرة تيسير\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960" y="188640"/>
            <a:ext cx="4202503" cy="6382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صور محاضرة تيسير\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2158" y="188640"/>
            <a:ext cx="8064895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صور محاضرة تيسير\2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4" y="242934"/>
            <a:ext cx="8064896" cy="5760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صور محاضرة تيسير\2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260648"/>
            <a:ext cx="8076744" cy="5715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صور محاضرة تيسير\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188640"/>
            <a:ext cx="8234251" cy="5826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صور محاضرة تيسير\2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6074" y="188640"/>
            <a:ext cx="824298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صور محاضرة تيسير\2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188640"/>
            <a:ext cx="8141218" cy="5760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صور محاضرة تيسير\2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260648"/>
            <a:ext cx="8280920" cy="5767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صور محاضرة تيسير\WhatsApp Image 2018-04-25 at 6.00.41 PM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0" y="188211"/>
            <a:ext cx="8208912" cy="5808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صور محاضرة تيسير\WhatsApp Image 2018-04-25 at 6.00.41 P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960" y="188640"/>
            <a:ext cx="4320480" cy="6105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صور محاضرة تيسير\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404664"/>
            <a:ext cx="7597299" cy="5426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صور محاضرة تيسير\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266738"/>
            <a:ext cx="7854746" cy="5610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صور محاضرة تيسير\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952" y="260648"/>
            <a:ext cx="4514205" cy="6319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صور محاضرة تيسير\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260647"/>
            <a:ext cx="8064896" cy="5760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صور محاضرة تيسير\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260648"/>
            <a:ext cx="8001486" cy="5715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صور محاضرة تيسير\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188640"/>
            <a:ext cx="8206082" cy="5843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صور محاضرة تيسير\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260648"/>
            <a:ext cx="8035401" cy="5739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عرض تقديمي1">
  <a:themeElements>
    <a:clrScheme name="مخصص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تقديمي1</Template>
  <TotalTime>2297</TotalTime>
  <Words>13</Words>
  <Application>Microsoft Office PowerPoint</Application>
  <PresentationFormat>مخصص</PresentationFormat>
  <Paragraphs>7</Paragraphs>
  <Slides>32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عرض تقديمي1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user</cp:lastModifiedBy>
  <cp:revision>96</cp:revision>
  <dcterms:created xsi:type="dcterms:W3CDTF">2015-01-19T10:37:52Z</dcterms:created>
  <dcterms:modified xsi:type="dcterms:W3CDTF">2018-04-25T15:07:19Z</dcterms:modified>
</cp:coreProperties>
</file>