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2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F27DE0-44D0-42FC-BC6D-2647E0AFB8AD}" type="datetimeFigureOut">
              <a:rPr lang="en-US" smtClean="0"/>
              <a:t>1/24/2017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68F66E-57A5-4AF5-9313-D240C1A59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494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Shape 54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Shape 5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Shape 55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Shape 5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Shape 56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Shape 5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Shape 5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Shape 57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Shape 5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Shape 2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Shape 2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Shape 3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Shape 3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Shape 3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Shape 3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Shape 3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Shape 3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Shape 3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Shape 3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Shape 3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Shape 3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Shape 3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Shape 3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Shape 3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Shape 3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Shape 3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Shape 4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Shape 4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Shape 4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Shape 4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Shape 4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Shape 4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Shape 4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Shape 4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Shape 4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Shape 4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Shape 4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Shape 4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Shape 4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Shape 4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hape 47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Shape 4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Shape 4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Shape 4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Shape 4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Shape 4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Shape 5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50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Shape 5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hape 51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Shape 5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hape 51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Shape 5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hape 52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Shape 5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Shape 5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Shape 5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Shape 5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7003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2612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Shape 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188099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Shape 5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972233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Shape 5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101718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Shape 5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189583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Shape 5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654152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" name="Shape 5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9144001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24697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Shape 5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028431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Shape 5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5418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916197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4289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Shape 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919084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5022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51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7681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hape 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7824" y="1"/>
            <a:ext cx="9144000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607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Shape 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425" y="1"/>
            <a:ext cx="9190849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6341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Shape 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6674" y="1"/>
            <a:ext cx="9143999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9272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6225" y="0"/>
            <a:ext cx="9205324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1934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Shape 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24324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47422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Shape 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5192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Shape 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71566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Shape 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4950" y="1"/>
            <a:ext cx="9205600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00261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Shape 154"/>
          <p:cNvPicPr preferRelativeResize="0"/>
          <p:nvPr/>
        </p:nvPicPr>
        <p:blipFill rotWithShape="1">
          <a:blip r:embed="rId3">
            <a:alphaModFix/>
          </a:blip>
          <a:srcRect t="970"/>
          <a:stretch/>
        </p:blipFill>
        <p:spPr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93843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hape 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67379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Shape 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6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36966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hape 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15495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Shape 174"/>
          <p:cNvPicPr preferRelativeResize="0"/>
          <p:nvPr/>
        </p:nvPicPr>
        <p:blipFill rotWithShape="1">
          <a:blip r:embed="rId3">
            <a:alphaModFix/>
          </a:blip>
          <a:srcRect t="921"/>
          <a:stretch/>
        </p:blipFill>
        <p:spPr>
          <a:xfrm>
            <a:off x="1" y="1"/>
            <a:ext cx="9143999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98191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hape 1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9166975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2595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Shape 184"/>
          <p:cNvPicPr preferRelativeResize="0"/>
          <p:nvPr/>
        </p:nvPicPr>
        <p:blipFill rotWithShape="1">
          <a:blip r:embed="rId3">
            <a:alphaModFix/>
          </a:blip>
          <a:srcRect t="911"/>
          <a:stretch/>
        </p:blipFill>
        <p:spPr>
          <a:xfrm>
            <a:off x="1" y="1"/>
            <a:ext cx="9143999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29765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Shape 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6" y="1"/>
            <a:ext cx="9143999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76342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Shape 1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0795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Shape 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78471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Shape 1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9130650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67049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Shape 2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19375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Shape 2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75553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Shape 2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88541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Shape 2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91825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9187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Shape 2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916197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92167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Shape 2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24" y="1"/>
            <a:ext cx="9143999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49256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Shape 2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55658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Shape 2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08588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Shape 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9154176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7885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Shape 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24918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Shape 2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3350" y="1"/>
            <a:ext cx="9143999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73867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Shape 2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48324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Shape 2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54342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Shape 2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14823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Shape 2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75209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Shape 274"/>
          <p:cNvPicPr preferRelativeResize="0"/>
          <p:nvPr/>
        </p:nvPicPr>
        <p:blipFill rotWithShape="1">
          <a:blip r:embed="rId3">
            <a:alphaModFix/>
          </a:blip>
          <a:srcRect b="3185"/>
          <a:stretch/>
        </p:blipFill>
        <p:spPr>
          <a:xfrm>
            <a:off x="1" y="1"/>
            <a:ext cx="9143999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08812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Shape 2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51665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Shape 2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77801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Shape 289"/>
          <p:cNvPicPr preferRelativeResize="0"/>
          <p:nvPr/>
        </p:nvPicPr>
        <p:blipFill rotWithShape="1">
          <a:blip r:embed="rId3">
            <a:alphaModFix/>
          </a:blip>
          <a:srcRect r="675" b="4598"/>
          <a:stretch/>
        </p:blipFill>
        <p:spPr>
          <a:xfrm>
            <a:off x="0" y="0"/>
            <a:ext cx="914399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71483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Shape 2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7861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Shape 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91688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56048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Shape 2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81378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Shape 3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63810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Shape 3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90227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Shape 3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86567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Shape 319"/>
          <p:cNvPicPr preferRelativeResize="0"/>
          <p:nvPr/>
        </p:nvPicPr>
        <p:blipFill rotWithShape="1">
          <a:blip r:embed="rId3">
            <a:alphaModFix/>
          </a:blip>
          <a:srcRect b="2799"/>
          <a:stretch/>
        </p:blipFill>
        <p:spPr>
          <a:xfrm>
            <a:off x="1" y="1"/>
            <a:ext cx="9143999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1029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Shape 3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30388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Shape 3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77198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Shape 334"/>
          <p:cNvPicPr preferRelativeResize="0"/>
          <p:nvPr/>
        </p:nvPicPr>
        <p:blipFill rotWithShape="1">
          <a:blip r:embed="rId3">
            <a:alphaModFix/>
          </a:blip>
          <a:srcRect b="2028"/>
          <a:stretch/>
        </p:blipFill>
        <p:spPr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46751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Shape 3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0883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Shape 3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5215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Shape 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27079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Shape 3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43140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Shape 354"/>
          <p:cNvPicPr preferRelativeResize="0"/>
          <p:nvPr/>
        </p:nvPicPr>
        <p:blipFill rotWithShape="1">
          <a:blip r:embed="rId3">
            <a:alphaModFix/>
          </a:blip>
          <a:srcRect b="2799"/>
          <a:stretch/>
        </p:blipFill>
        <p:spPr>
          <a:xfrm>
            <a:off x="1" y="1"/>
            <a:ext cx="9143999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01216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Shape 3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60881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Shape 364"/>
          <p:cNvPicPr preferRelativeResize="0"/>
          <p:nvPr/>
        </p:nvPicPr>
        <p:blipFill rotWithShape="1">
          <a:blip r:embed="rId3">
            <a:alphaModFix/>
          </a:blip>
          <a:srcRect b="4159"/>
          <a:stretch/>
        </p:blipFill>
        <p:spPr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16901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Shape 3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37224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Shape 3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73625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Shape 3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108472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Shape 3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25558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Shape 3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870333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Shape 3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-35816"/>
            <a:ext cx="9143999" cy="69296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158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Shape 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914400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218861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Shape 3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597864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Shape 4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901239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Shape 4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862268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Shape 4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107516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Shape 4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542905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Shape 4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838790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Shape 4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28577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Shape 4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072802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Shape 4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371305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Shape 4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7553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Shape 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358118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Shape 4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754415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Shape 454"/>
          <p:cNvPicPr preferRelativeResize="0"/>
          <p:nvPr/>
        </p:nvPicPr>
        <p:blipFill rotWithShape="1">
          <a:blip r:embed="rId3">
            <a:alphaModFix/>
          </a:blip>
          <a:srcRect b="1835"/>
          <a:stretch/>
        </p:blipFill>
        <p:spPr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770052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Shape 4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597620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Shape 464"/>
          <p:cNvPicPr preferRelativeResize="0"/>
          <p:nvPr/>
        </p:nvPicPr>
        <p:blipFill rotWithShape="1">
          <a:blip r:embed="rId3">
            <a:alphaModFix/>
          </a:blip>
          <a:srcRect b="2028"/>
          <a:stretch/>
        </p:blipFill>
        <p:spPr>
          <a:xfrm>
            <a:off x="1" y="1"/>
            <a:ext cx="9144001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681099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Shape 4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120850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Shape 4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374914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Shape 4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176026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Shape 4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972326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Shape 4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609404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Shape 4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4002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hape 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575" y="0"/>
            <a:ext cx="9209574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944606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Shape 4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674449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Shape 5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31105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Shape 5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974241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Shape 5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646104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Shape 5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424798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Shape 5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189928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Shape 5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9143999" cy="69329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728308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Shape 5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365963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Shape 5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1"/>
            <a:ext cx="9143999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702247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Shape 5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98697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106</Slides>
  <Notes>106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0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</cp:revision>
  <dcterms:created xsi:type="dcterms:W3CDTF">2006-08-16T00:00:00Z</dcterms:created>
  <dcterms:modified xsi:type="dcterms:W3CDTF">2017-01-24T15:38:45Z</dcterms:modified>
</cp:coreProperties>
</file>